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57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  <a:srgbClr val="FFF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1152"/>
    <p:restoredTop sz="94640"/>
  </p:normalViewPr>
  <p:slideViewPr>
    <p:cSldViewPr snapToGrid="0" snapToObjects="1">
      <p:cViewPr>
        <p:scale>
          <a:sx n="90" d="100"/>
          <a:sy n="90" d="100"/>
        </p:scale>
        <p:origin x="-288" y="7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9/24/18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9/24/18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ladnil.github.io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A2CF05-1A38-D140-A007-BB346783C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177323" y="2153723"/>
            <a:ext cx="8361229" cy="1570553"/>
          </a:xfrm>
        </p:spPr>
        <p:txBody>
          <a:bodyPr/>
          <a:lstStyle/>
          <a:p>
            <a:r>
              <a:rPr lang="en-US" sz="9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</a:t>
            </a:r>
            <a:r>
              <a:rPr lang="en-US" sz="96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</a:t>
            </a:r>
            <a:r>
              <a:rPr lang="en-US" sz="96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RTFOLIO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878BD1-82B9-C74C-B830-63E10B69A33E}"/>
              </a:ext>
            </a:extLst>
          </p:cNvPr>
          <p:cNvSpPr txBox="1"/>
          <p:nvPr/>
        </p:nvSpPr>
        <p:spPr>
          <a:xfrm>
            <a:off x="6357938" y="43862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316066A0-82C1-6E49-A819-2FE3B1955AEF}"/>
              </a:ext>
            </a:extLst>
          </p:cNvPr>
          <p:cNvSpPr txBox="1">
            <a:spLocks/>
          </p:cNvSpPr>
          <p:nvPr/>
        </p:nvSpPr>
        <p:spPr>
          <a:xfrm>
            <a:off x="2177323" y="3942278"/>
            <a:ext cx="8361229" cy="1065728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Linda lai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C6B0B7-3B43-424A-BEA3-B01F50AAD54A}"/>
              </a:ext>
            </a:extLst>
          </p:cNvPr>
          <p:cNvSpPr txBox="1"/>
          <p:nvPr/>
        </p:nvSpPr>
        <p:spPr>
          <a:xfrm>
            <a:off x="6510338" y="45386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2922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50878BD1-82B9-C74C-B830-63E10B69A33E}"/>
              </a:ext>
            </a:extLst>
          </p:cNvPr>
          <p:cNvSpPr txBox="1"/>
          <p:nvPr/>
        </p:nvSpPr>
        <p:spPr>
          <a:xfrm>
            <a:off x="6357938" y="438626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13A2F11-4D4F-E54D-8E99-A7FB2EE600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3491" y="1385888"/>
            <a:ext cx="1408351" cy="4000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ADF8271-BD1D-5C43-819D-D22704B6B9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8765" y="328612"/>
            <a:ext cx="726744" cy="6086476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5BA4A0B4-16DA-2D45-A523-2D282410E826}"/>
              </a:ext>
            </a:extLst>
          </p:cNvPr>
          <p:cNvSpPr txBox="1">
            <a:spLocks/>
          </p:cNvSpPr>
          <p:nvPr/>
        </p:nvSpPr>
        <p:spPr>
          <a:xfrm>
            <a:off x="-1941391" y="2386013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89000"/>
              </a:lnSpc>
              <a:spcBef>
                <a:spcPct val="0"/>
              </a:spcBef>
              <a:buNone/>
              <a:defRPr sz="7200" kern="1200" cap="all" baseline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Dem</a:t>
            </a:r>
            <a:r>
              <a:rPr lang="en-US" dirty="0">
                <a:solidFill>
                  <a:srgbClr val="0432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B398DD25-7DE1-EB41-AB8A-DA3B6207A91D}"/>
              </a:ext>
            </a:extLst>
          </p:cNvPr>
          <p:cNvSpPr/>
          <p:nvPr/>
        </p:nvSpPr>
        <p:spPr>
          <a:xfrm>
            <a:off x="1582257" y="4075152"/>
            <a:ext cx="255390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https://ladnil.github.io/</a:t>
            </a:r>
            <a:endParaRPr lang="en-US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801531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8DBC-B44B-8845-9F23-D1E36158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PINTERE</a:t>
            </a:r>
            <a:r>
              <a:rPr lang="en-US" sz="7200" dirty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</a:t>
            </a:r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06759D2-02D7-6448-BCB3-951F5640F99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08213" y="1785937"/>
            <a:ext cx="7842326" cy="4660654"/>
          </a:xfrm>
        </p:spPr>
      </p:pic>
    </p:spTree>
    <p:extLst>
      <p:ext uri="{BB962C8B-B14F-4D97-AF65-F5344CB8AC3E}">
        <p14:creationId xmlns:p14="http://schemas.microsoft.com/office/powerpoint/2010/main" val="29407707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8DBC-B44B-8845-9F23-D1E36158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DESI</a:t>
            </a:r>
            <a:r>
              <a:rPr lang="en-US" sz="7200" dirty="0">
                <a:solidFill>
                  <a:srgbClr val="FF0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</a:t>
            </a:r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559E7-5846-EE48-BEA2-3D6CEEACB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00243"/>
            <a:ext cx="9601200" cy="4264270"/>
          </a:xfrm>
        </p:spPr>
        <p:txBody>
          <a:bodyPr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Mobile-First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Single-Page Scroll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Responsive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Monochrome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Primary Colours (Mondrian)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Typographic Heavy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Graphic and Geometric Shapes, Lines</a:t>
            </a:r>
          </a:p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CSS Grid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3D05D4A-66DC-2A4C-935F-422E244D69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7688" y="685800"/>
            <a:ext cx="5206625" cy="5292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690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8DBC-B44B-8845-9F23-D1E36158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solidFill>
                  <a:srgbClr val="0432FF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F</a:t>
            </a:r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IGMA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7818CC5-B546-3341-9FC6-BD4DBDC3A70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4639" y="1785938"/>
            <a:ext cx="7360921" cy="4600575"/>
          </a:xfrm>
        </p:spPr>
      </p:pic>
    </p:spTree>
    <p:extLst>
      <p:ext uri="{BB962C8B-B14F-4D97-AF65-F5344CB8AC3E}">
        <p14:creationId xmlns:p14="http://schemas.microsoft.com/office/powerpoint/2010/main" val="39876595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788DBC-B44B-8845-9F23-D1E361580D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CH</a:t>
            </a:r>
            <a:r>
              <a:rPr lang="en-US" sz="7200" dirty="0">
                <a:solidFill>
                  <a:srgbClr val="FFC000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A</a:t>
            </a:r>
            <a:r>
              <a:rPr lang="en-US" sz="7200" dirty="0"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LLENGES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1559E7-5846-EE48-BEA2-3D6CEEACB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48407" y="2171700"/>
            <a:ext cx="6343499" cy="4579619"/>
          </a:xfrm>
        </p:spPr>
        <p:txBody>
          <a:bodyPr/>
          <a:lstStyle/>
          <a:p>
            <a:r>
              <a:rPr lang="en-AU" b="1" dirty="0"/>
              <a:t>Trickiest</a:t>
            </a:r>
            <a:r>
              <a:rPr lang="en-AU" dirty="0"/>
              <a:t>: alignment and overflow acting in unexpected and puzzling ways - particularly challenging when trying to ensure that shapes, headlines and type didn't overlap whilst behaving responsively.</a:t>
            </a:r>
          </a:p>
          <a:p>
            <a:pPr marL="0" indent="0">
              <a:buNone/>
            </a:pPr>
            <a:endParaRPr lang="en-AU" dirty="0"/>
          </a:p>
          <a:p>
            <a:r>
              <a:rPr lang="en-AU" b="1" dirty="0"/>
              <a:t>Longest</a:t>
            </a:r>
            <a:r>
              <a:rPr lang="en-AU" dirty="0"/>
              <a:t>: once the main layout and alignment were established, finding and adapting a responsive navigation menu bar and bringing together in finishing touches, minor animations, transitions and hover elements cohesively.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3668F00-8328-604B-B17E-17EAC4A89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2117" y="685800"/>
            <a:ext cx="3180894" cy="319804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A048CB6-3817-E54B-B8FB-D4468D642D6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56800" y="4298766"/>
            <a:ext cx="3551528" cy="19648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598619"/>
      </p:ext>
    </p:extLst>
  </p:cSld>
  <p:clrMapOvr>
    <a:masterClrMapping/>
  </p:clrMapOvr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Crop</Template>
  <TotalTime>57</TotalTime>
  <Words>101</Words>
  <Application>Microsoft Macintosh PowerPoint</Application>
  <PresentationFormat>Widescreen</PresentationFormat>
  <Paragraphs>19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Franklin Gothic Book</vt:lpstr>
      <vt:lpstr>Roboto</vt:lpstr>
      <vt:lpstr>Crop</vt:lpstr>
      <vt:lpstr>PORTFOLIO</vt:lpstr>
      <vt:lpstr>PowerPoint Presentation</vt:lpstr>
      <vt:lpstr>PINTEREST</vt:lpstr>
      <vt:lpstr>DESIGN</vt:lpstr>
      <vt:lpstr>FIGMA</vt:lpstr>
      <vt:lpstr>CHALLENGES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PORTFOLIO</dc:title>
  <dc:creator>Linda Lai</dc:creator>
  <cp:lastModifiedBy>Linda Lai</cp:lastModifiedBy>
  <cp:revision>5</cp:revision>
  <dcterms:created xsi:type="dcterms:W3CDTF">2018-09-23T20:59:18Z</dcterms:created>
  <dcterms:modified xsi:type="dcterms:W3CDTF">2018-09-23T21:56:27Z</dcterms:modified>
</cp:coreProperties>
</file>

<file path=docProps/thumbnail.jpeg>
</file>